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3AF8C-EE16-2D54-483B-FA34B4A9E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4580E-A7C2-EBE2-0747-CB40ADAB9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938A8-5EC2-B0E9-C2C6-AF1EB0025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399D-AAC5-4E1D-A3FD-FDA1092DFF67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083E2-4533-DE38-0AF0-9AE9D273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65824-7B00-A2FB-3BA1-7515A33E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1603-14A4-4EAC-BF08-FA8C5DDFD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64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685-1BDE-1069-87F7-CD9EBF4F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CDFEA1-E05D-AFB3-A2B8-DB1634BB7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E21B0-0FFF-4E2D-4773-817DF573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399D-AAC5-4E1D-A3FD-FDA1092DFF67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B5145-BE87-27F5-67D6-15D680E8C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E0D7C-448C-9678-DE2A-7798D388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1603-14A4-4EAC-BF08-FA8C5DDFD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663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79509-AFBC-4A67-3275-E188878D93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6381F8-CC42-ABFA-26D7-F257916FE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15008-A82A-DB70-D019-36DEBA132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399D-AAC5-4E1D-A3FD-FDA1092DFF67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5A9A8-B18E-3944-0FF6-CC2F87032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6D855-DACE-C884-2DEA-7583BBEC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1603-14A4-4EAC-BF08-FA8C5DDFD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960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45151-91D9-98BD-7F9A-6034C5BA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6DD2-945D-08A0-909E-337633F02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CDDBE-0C93-0384-9C59-A818B255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399D-AAC5-4E1D-A3FD-FDA1092DFF67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FE123-57B5-B64D-3A44-BE4BAF67D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1D8D5-2597-D162-67E8-2606594E3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1603-14A4-4EAC-BF08-FA8C5DDFD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27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4F08-32EA-BB66-DEA8-5D3E28D3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7E8EE-859D-06C9-94EB-A657C1051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4C8D4-75F1-D044-1CC4-DAA21B294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399D-AAC5-4E1D-A3FD-FDA1092DFF67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DCAC6-1240-CC99-72E4-A272BB70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8B2EE-F7FD-258B-0FE4-90C2D84A6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1603-14A4-4EAC-BF08-FA8C5DDFD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02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C02AD-6FF9-4B9D-A96B-51CF8F11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308D0-6794-C236-8C76-2BCD519A4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F77DE-7A74-FBED-A239-001633548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26EBE9-2064-1DCD-B8C8-A71293120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399D-AAC5-4E1D-A3FD-FDA1092DFF67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E712C-679A-1AA1-07BE-61B3B2E87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429DC-877E-1E5E-2526-BB68AED66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1603-14A4-4EAC-BF08-FA8C5DDFD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48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07C46-4B85-4D87-63D5-939124968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5F4A4-99F8-9717-A002-BE3095BFE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1CCAC-1F67-773E-7DCC-9FC707A57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8C5EB3-AAC9-5EC0-8EA8-37F90ADE6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E66BA9-CC2E-0A08-1D19-901DB1EB79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5C87CF-E8D5-5A3E-42E8-63A52633E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399D-AAC5-4E1D-A3FD-FDA1092DFF67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28D7BB-ABC1-4D20-1D7F-F73898954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3E2CB-2F5F-7CAF-E901-5916FC4B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1603-14A4-4EAC-BF08-FA8C5DDFD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27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D9FD5-65F5-4079-341E-0511E11E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086973-A24B-F817-3936-578DB4A64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399D-AAC5-4E1D-A3FD-FDA1092DFF67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A52C9-5D2F-B835-0348-11C42E074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899A9-2F15-E14D-FB18-7AE3478F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1603-14A4-4EAC-BF08-FA8C5DDFD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259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D36F51-D51B-20D1-28E7-F8EF23E43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399D-AAC5-4E1D-A3FD-FDA1092DFF67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3773D0-01D4-DB58-CC25-AEEC033FB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85143-20F9-607A-679A-E14FFA36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1603-14A4-4EAC-BF08-FA8C5DDFD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767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D994B-75A4-2F2A-C6C7-4777C948B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E0260-6255-CFA4-7BFD-8D8594B24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DC54B-7038-19EA-0D44-D8591A609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932F4-BA99-99F1-01C0-2B42C6E8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399D-AAC5-4E1D-A3FD-FDA1092DFF67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3B917-77FA-9849-4E28-21330CDC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D3175-5E8D-FB87-EC19-C8C7BEB7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1603-14A4-4EAC-BF08-FA8C5DDFD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716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689B-8484-6447-2207-43AFDFD84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C73D21-7E3D-1C7E-6D77-2B7DE12D18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09F8AB-1946-988B-63C3-0C7EADF83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E73E3-5E5C-8791-294D-51E61205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399D-AAC5-4E1D-A3FD-FDA1092DFF67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1C4B4-7FCF-FF4C-02EF-889C2F1B1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5FD3F-1E68-5AA7-F849-027F0AC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1603-14A4-4EAC-BF08-FA8C5DDFD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45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266DEE-D3D2-7882-5E6E-42EA8F34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C3F81-F310-E713-465B-EC23AD6E3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3C7A5-8EAC-FAAF-5FBA-40D0CF275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7399D-AAC5-4E1D-A3FD-FDA1092DFF67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68FF7-3496-888F-90F1-1C6C7DF36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27335-06AA-0A88-FB16-FCC98BC04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41603-14A4-4EAC-BF08-FA8C5DDFD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18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2EEF7-D4D5-B819-BB5D-63B8A084F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98"/>
            <a:ext cx="12192000" cy="67367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FF00C9-CEFC-CDC3-4705-EEF7342DD3A3}"/>
              </a:ext>
            </a:extLst>
          </p:cNvPr>
          <p:cNvSpPr/>
          <p:nvPr/>
        </p:nvSpPr>
        <p:spPr>
          <a:xfrm>
            <a:off x="1807251" y="1801009"/>
            <a:ext cx="880144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Fashion product classification </a:t>
            </a:r>
          </a:p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&amp; 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Recommender system </a:t>
            </a:r>
          </a:p>
        </p:txBody>
      </p:sp>
    </p:spTree>
    <p:extLst>
      <p:ext uri="{BB962C8B-B14F-4D97-AF65-F5344CB8AC3E}">
        <p14:creationId xmlns:p14="http://schemas.microsoft.com/office/powerpoint/2010/main" val="1059488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3072B4-219F-73B2-8BD4-AB50D1FDDB22}"/>
              </a:ext>
            </a:extLst>
          </p:cNvPr>
          <p:cNvSpPr txBox="1"/>
          <p:nvPr/>
        </p:nvSpPr>
        <p:spPr>
          <a:xfrm>
            <a:off x="209549" y="386834"/>
            <a:ext cx="1457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9734EC3-E478-C9AA-1EB3-A41171C3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737" y="386834"/>
            <a:ext cx="3705225" cy="286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43C097-30F6-13C5-22EB-032E0B34936E}"/>
              </a:ext>
            </a:extLst>
          </p:cNvPr>
          <p:cNvSpPr txBox="1"/>
          <p:nvPr/>
        </p:nvSpPr>
        <p:spPr>
          <a:xfrm>
            <a:off x="114300" y="5015984"/>
            <a:ext cx="2457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RECCOMEDATION</a:t>
            </a:r>
            <a:r>
              <a:rPr lang="en-IN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F5B1620-54A6-3A3C-E181-6B20F72F6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4762500"/>
            <a:ext cx="8791575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212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725CED0-5131-E8E6-A502-C79B1D117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9"/>
          <a:stretch/>
        </p:blipFill>
        <p:spPr bwMode="auto">
          <a:xfrm>
            <a:off x="3614738" y="190500"/>
            <a:ext cx="3705225" cy="2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26023-3C9B-A1AE-464E-830D0408E7C8}"/>
              </a:ext>
            </a:extLst>
          </p:cNvPr>
          <p:cNvSpPr txBox="1"/>
          <p:nvPr/>
        </p:nvSpPr>
        <p:spPr>
          <a:xfrm>
            <a:off x="914399" y="853559"/>
            <a:ext cx="1171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6AF08-501E-FD0B-5851-AFAD7EB993D2}"/>
              </a:ext>
            </a:extLst>
          </p:cNvPr>
          <p:cNvSpPr txBox="1"/>
          <p:nvPr/>
        </p:nvSpPr>
        <p:spPr>
          <a:xfrm>
            <a:off x="185736" y="4073009"/>
            <a:ext cx="262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RECCOMEDATION</a:t>
            </a:r>
            <a:r>
              <a:rPr lang="en-IN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835F170-1AF4-40E3-2D53-440C599E6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442341"/>
            <a:ext cx="958215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902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C449E8D-E8D9-5247-8613-A370C3DF7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04" b="16324"/>
          <a:stretch/>
        </p:blipFill>
        <p:spPr bwMode="auto">
          <a:xfrm>
            <a:off x="3309938" y="295275"/>
            <a:ext cx="37052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C2CE6C-D7AE-6596-F8A7-EF09094001BE}"/>
              </a:ext>
            </a:extLst>
          </p:cNvPr>
          <p:cNvSpPr txBox="1"/>
          <p:nvPr/>
        </p:nvSpPr>
        <p:spPr>
          <a:xfrm>
            <a:off x="781050" y="816530"/>
            <a:ext cx="1571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9998F-2C60-E5E1-439E-5D9AE90806C6}"/>
              </a:ext>
            </a:extLst>
          </p:cNvPr>
          <p:cNvSpPr txBox="1"/>
          <p:nvPr/>
        </p:nvSpPr>
        <p:spPr>
          <a:xfrm>
            <a:off x="847725" y="4006334"/>
            <a:ext cx="2276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RECCOMEDATION</a:t>
            </a:r>
            <a:r>
              <a:rPr lang="en-IN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23C1552-9104-0F20-81F1-17671845A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4" y="4613275"/>
            <a:ext cx="8772525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249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02C6EEA-B6BA-DCAB-A2B8-DFD171FF1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38" y="319088"/>
            <a:ext cx="2986087" cy="271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73C492-EFF3-79B8-746E-DA2E08BA9889}"/>
              </a:ext>
            </a:extLst>
          </p:cNvPr>
          <p:cNvSpPr txBox="1"/>
          <p:nvPr/>
        </p:nvSpPr>
        <p:spPr>
          <a:xfrm>
            <a:off x="914400" y="663059"/>
            <a:ext cx="981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57399-8E74-D980-BAB3-9BCC9E941C93}"/>
              </a:ext>
            </a:extLst>
          </p:cNvPr>
          <p:cNvSpPr txBox="1"/>
          <p:nvPr/>
        </p:nvSpPr>
        <p:spPr>
          <a:xfrm>
            <a:off x="847725" y="4415909"/>
            <a:ext cx="190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RECCOMEDATION</a:t>
            </a:r>
            <a:r>
              <a:rPr lang="en-IN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0C53567-D8CA-9E38-FF19-EC648EFFB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/>
          <a:stretch/>
        </p:blipFill>
        <p:spPr bwMode="auto">
          <a:xfrm>
            <a:off x="1795463" y="4946650"/>
            <a:ext cx="103632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707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3323178-FEEE-A5FC-2FAE-7F5F41BC2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8" y="309563"/>
            <a:ext cx="3705225" cy="26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3FAFE6-AB3E-AC99-BA60-48CD70AD3D77}"/>
              </a:ext>
            </a:extLst>
          </p:cNvPr>
          <p:cNvSpPr txBox="1"/>
          <p:nvPr/>
        </p:nvSpPr>
        <p:spPr>
          <a:xfrm>
            <a:off x="1028700" y="424934"/>
            <a:ext cx="112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66E16-7405-6AC2-9434-6A2C7564C63B}"/>
              </a:ext>
            </a:extLst>
          </p:cNvPr>
          <p:cNvSpPr txBox="1"/>
          <p:nvPr/>
        </p:nvSpPr>
        <p:spPr>
          <a:xfrm>
            <a:off x="914400" y="3711059"/>
            <a:ext cx="1885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RECCOMEDATION</a:t>
            </a:r>
            <a:r>
              <a:rPr lang="en-IN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0773AAA-DF66-A7AD-83B3-707FFB133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4667766"/>
            <a:ext cx="9839325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764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FD53D651-1E8A-8F12-FDC2-2F0037693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88" y="509588"/>
            <a:ext cx="3705225" cy="268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49E084-61D0-46F9-112A-7E150DB7E107}"/>
              </a:ext>
            </a:extLst>
          </p:cNvPr>
          <p:cNvSpPr txBox="1"/>
          <p:nvPr/>
        </p:nvSpPr>
        <p:spPr>
          <a:xfrm>
            <a:off x="1219200" y="324922"/>
            <a:ext cx="122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58FB5B14-A80E-6EFE-87F1-2DD832E93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2" y="4346575"/>
            <a:ext cx="9363075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B82841-39CF-70C9-922D-42CE1A3B9422}"/>
              </a:ext>
            </a:extLst>
          </p:cNvPr>
          <p:cNvSpPr txBox="1"/>
          <p:nvPr/>
        </p:nvSpPr>
        <p:spPr>
          <a:xfrm>
            <a:off x="1076325" y="3682484"/>
            <a:ext cx="203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RECCOMEDATION</a:t>
            </a:r>
            <a:r>
              <a:rPr lang="en-IN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25793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8372E-28D8-BD29-7F53-157BDB076718}"/>
              </a:ext>
            </a:extLst>
          </p:cNvPr>
          <p:cNvSpPr txBox="1"/>
          <p:nvPr/>
        </p:nvSpPr>
        <p:spPr>
          <a:xfrm>
            <a:off x="971549" y="1990725"/>
            <a:ext cx="107537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rgbClr val="FF0000"/>
                </a:solidFill>
              </a:rPr>
              <a:t> The data  contained more then 22000 fashion product images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rgbClr val="FF0000"/>
                </a:solidFill>
              </a:rPr>
              <a:t>Data was spited into training (17 k ) and validation data set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rgbClr val="FF0000"/>
                </a:solidFill>
              </a:rPr>
              <a:t>Validation data set was completed balanced.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rgbClr val="FF0000"/>
                </a:solidFill>
              </a:rPr>
              <a:t>Two CNN model was trained to classify an product image into category and gender.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rgbClr val="FF0000"/>
                </a:solidFill>
              </a:rPr>
              <a:t>Embedded layer output was taken to recommended similar products.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75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B5ADDF-DEB3-04AD-03B9-CEFA6E2ADC0F}"/>
              </a:ext>
            </a:extLst>
          </p:cNvPr>
          <p:cNvSpPr/>
          <p:nvPr/>
        </p:nvSpPr>
        <p:spPr>
          <a:xfrm>
            <a:off x="1016737" y="401417"/>
            <a:ext cx="3496471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MODEL 1 :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B1EAA-8523-7529-7C72-14258642D48B}"/>
              </a:ext>
            </a:extLst>
          </p:cNvPr>
          <p:cNvSpPr txBox="1"/>
          <p:nvPr/>
        </p:nvSpPr>
        <p:spPr>
          <a:xfrm>
            <a:off x="4954555" y="550506"/>
            <a:ext cx="6036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CLASSIFY INPUT INTO CATEGORY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27C63-323C-B919-B1DE-BAED533C6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972" y="1796578"/>
            <a:ext cx="7102868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02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C3AFAD-99A3-FF27-F4DD-2DA6BE5C281F}"/>
              </a:ext>
            </a:extLst>
          </p:cNvPr>
          <p:cNvSpPr/>
          <p:nvPr/>
        </p:nvSpPr>
        <p:spPr>
          <a:xfrm>
            <a:off x="340179" y="900867"/>
            <a:ext cx="1838130" cy="6251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RASNET - 50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33EDAE-4E6A-12CE-2629-57537B6F3B69}"/>
              </a:ext>
            </a:extLst>
          </p:cNvPr>
          <p:cNvSpPr/>
          <p:nvPr/>
        </p:nvSpPr>
        <p:spPr>
          <a:xfrm>
            <a:off x="2771389" y="900866"/>
            <a:ext cx="1838130" cy="6251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LAYER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20E66D-77C0-096F-AC50-8692935481CE}"/>
              </a:ext>
            </a:extLst>
          </p:cNvPr>
          <p:cNvSpPr/>
          <p:nvPr/>
        </p:nvSpPr>
        <p:spPr>
          <a:xfrm>
            <a:off x="5355778" y="888735"/>
            <a:ext cx="1838130" cy="6251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LAYER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6D4F8F-EB4E-6EFD-A7D3-21C2AD6E0DEA}"/>
              </a:ext>
            </a:extLst>
          </p:cNvPr>
          <p:cNvSpPr/>
          <p:nvPr/>
        </p:nvSpPr>
        <p:spPr>
          <a:xfrm>
            <a:off x="7894876" y="900866"/>
            <a:ext cx="1838130" cy="6251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LAYER 3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37A3E3F-74BA-4FEA-9F09-53B6580D4182}"/>
              </a:ext>
            </a:extLst>
          </p:cNvPr>
          <p:cNvSpPr/>
          <p:nvPr/>
        </p:nvSpPr>
        <p:spPr>
          <a:xfrm>
            <a:off x="2230794" y="1167724"/>
            <a:ext cx="485192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49F68C7-1184-1D3E-EF6E-EC06CE742206}"/>
              </a:ext>
            </a:extLst>
          </p:cNvPr>
          <p:cNvSpPr/>
          <p:nvPr/>
        </p:nvSpPr>
        <p:spPr>
          <a:xfrm>
            <a:off x="4717407" y="1155592"/>
            <a:ext cx="485192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326BE57-58B7-8CB1-C698-951851093F1B}"/>
              </a:ext>
            </a:extLst>
          </p:cNvPr>
          <p:cNvSpPr/>
          <p:nvPr/>
        </p:nvSpPr>
        <p:spPr>
          <a:xfrm>
            <a:off x="7301796" y="1144864"/>
            <a:ext cx="485192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18E67F15-073A-3328-E246-DB6363F64D22}"/>
              </a:ext>
            </a:extLst>
          </p:cNvPr>
          <p:cNvSpPr/>
          <p:nvPr/>
        </p:nvSpPr>
        <p:spPr>
          <a:xfrm>
            <a:off x="10291666" y="900866"/>
            <a:ext cx="1838130" cy="625151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Category prediction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9FA2080-DD7C-9636-BCC6-F6BF9B72A825}"/>
              </a:ext>
            </a:extLst>
          </p:cNvPr>
          <p:cNvSpPr/>
          <p:nvPr/>
        </p:nvSpPr>
        <p:spPr>
          <a:xfrm>
            <a:off x="503853" y="289249"/>
            <a:ext cx="2817845" cy="30884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Architecture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1261B-6556-236F-0559-911412292F78}"/>
              </a:ext>
            </a:extLst>
          </p:cNvPr>
          <p:cNvSpPr txBox="1"/>
          <p:nvPr/>
        </p:nvSpPr>
        <p:spPr>
          <a:xfrm>
            <a:off x="830424" y="2258008"/>
            <a:ext cx="10814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This model is used to classify an product image </a:t>
            </a:r>
            <a:r>
              <a:rPr lang="en-IN" dirty="0">
                <a:solidFill>
                  <a:srgbClr val="FF0000"/>
                </a:solidFill>
              </a:rPr>
              <a:t>category</a:t>
            </a:r>
            <a:r>
              <a:rPr lang="en-IN" dirty="0"/>
              <a:t> ( t-shirt , shirt , salwar , watch , bag pack , wallet etc. 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It was trained on more then 17000 product images.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FF0000"/>
                </a:solidFill>
              </a:rPr>
              <a:t>ACCURACY : 92 %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7209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B64BA1-C205-E9B4-2EE4-AC056B8CFF24}"/>
              </a:ext>
            </a:extLst>
          </p:cNvPr>
          <p:cNvSpPr/>
          <p:nvPr/>
        </p:nvSpPr>
        <p:spPr>
          <a:xfrm>
            <a:off x="1016738" y="401417"/>
            <a:ext cx="349647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MODEL 2 :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7C764-ED5D-7E68-13E4-479FC1EC1E77}"/>
              </a:ext>
            </a:extLst>
          </p:cNvPr>
          <p:cNvSpPr txBox="1"/>
          <p:nvPr/>
        </p:nvSpPr>
        <p:spPr>
          <a:xfrm>
            <a:off x="4793602" y="67841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CLASSIFY INPUT INTO </a:t>
            </a:r>
            <a:r>
              <a:rPr lang="en-I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GENDER</a:t>
            </a:r>
            <a:endParaRPr lang="en-IN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AF69B-E46F-969B-3B20-83DF4C05A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16" y="1660532"/>
            <a:ext cx="5175335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56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74125D-A229-209B-7C1C-253A0E92B76B}"/>
              </a:ext>
            </a:extLst>
          </p:cNvPr>
          <p:cNvSpPr/>
          <p:nvPr/>
        </p:nvSpPr>
        <p:spPr>
          <a:xfrm>
            <a:off x="2771389" y="900866"/>
            <a:ext cx="1838130" cy="6251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LAYER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2ACA4-3E76-B2D8-B2D7-9D6723B69216}"/>
              </a:ext>
            </a:extLst>
          </p:cNvPr>
          <p:cNvSpPr/>
          <p:nvPr/>
        </p:nvSpPr>
        <p:spPr>
          <a:xfrm>
            <a:off x="5355778" y="888735"/>
            <a:ext cx="1838130" cy="6251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LAYER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CEA5FB-122B-5FC0-9E3A-4A829794B31D}"/>
              </a:ext>
            </a:extLst>
          </p:cNvPr>
          <p:cNvSpPr/>
          <p:nvPr/>
        </p:nvSpPr>
        <p:spPr>
          <a:xfrm>
            <a:off x="7894876" y="900866"/>
            <a:ext cx="1838130" cy="6251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LAYER 3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95A96E6-C1D2-3DF0-AC74-0610BDAA8E4E}"/>
              </a:ext>
            </a:extLst>
          </p:cNvPr>
          <p:cNvSpPr/>
          <p:nvPr/>
        </p:nvSpPr>
        <p:spPr>
          <a:xfrm>
            <a:off x="2230794" y="1167724"/>
            <a:ext cx="485192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35C6C45-9FDC-B10C-8543-A2477C6C0151}"/>
              </a:ext>
            </a:extLst>
          </p:cNvPr>
          <p:cNvSpPr/>
          <p:nvPr/>
        </p:nvSpPr>
        <p:spPr>
          <a:xfrm>
            <a:off x="4717407" y="1155592"/>
            <a:ext cx="485192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C8C1248-C9B7-02F0-8354-EF989CE4297A}"/>
              </a:ext>
            </a:extLst>
          </p:cNvPr>
          <p:cNvSpPr/>
          <p:nvPr/>
        </p:nvSpPr>
        <p:spPr>
          <a:xfrm>
            <a:off x="7301796" y="1144864"/>
            <a:ext cx="485192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F0326E60-278F-488C-136C-E0F358191D78}"/>
              </a:ext>
            </a:extLst>
          </p:cNvPr>
          <p:cNvSpPr/>
          <p:nvPr/>
        </p:nvSpPr>
        <p:spPr>
          <a:xfrm>
            <a:off x="10291666" y="900866"/>
            <a:ext cx="1838130" cy="625151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Category prediction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783630-5568-04EF-9D89-23CB305D25D5}"/>
              </a:ext>
            </a:extLst>
          </p:cNvPr>
          <p:cNvSpPr/>
          <p:nvPr/>
        </p:nvSpPr>
        <p:spPr>
          <a:xfrm>
            <a:off x="503853" y="289249"/>
            <a:ext cx="2817845" cy="30884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1B64BE-AB48-30CA-937B-34B379C30558}"/>
              </a:ext>
            </a:extLst>
          </p:cNvPr>
          <p:cNvSpPr txBox="1"/>
          <p:nvPr/>
        </p:nvSpPr>
        <p:spPr>
          <a:xfrm>
            <a:off x="830424" y="2258008"/>
            <a:ext cx="10814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This model is used to classify an product image </a:t>
            </a:r>
            <a:r>
              <a:rPr lang="en-IN" dirty="0">
                <a:solidFill>
                  <a:srgbClr val="FF0000"/>
                </a:solidFill>
              </a:rPr>
              <a:t>gender</a:t>
            </a:r>
            <a:r>
              <a:rPr lang="en-IN" dirty="0"/>
              <a:t> ( Male , Female 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It was trained on more then 17000 product images.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FF0000"/>
                </a:solidFill>
              </a:rPr>
              <a:t>ACCURACY : 93.13 %</a:t>
            </a:r>
            <a:endParaRPr lang="en-IN" dirty="0"/>
          </a:p>
          <a:p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FD7C3A-1336-7766-6BBA-709E01063327}"/>
              </a:ext>
            </a:extLst>
          </p:cNvPr>
          <p:cNvSpPr/>
          <p:nvPr/>
        </p:nvSpPr>
        <p:spPr>
          <a:xfrm>
            <a:off x="239485" y="925356"/>
            <a:ext cx="1838130" cy="6251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RASNET - 50</a:t>
            </a:r>
          </a:p>
        </p:txBody>
      </p:sp>
    </p:spTree>
    <p:extLst>
      <p:ext uri="{BB962C8B-B14F-4D97-AF65-F5344CB8AC3E}">
        <p14:creationId xmlns:p14="http://schemas.microsoft.com/office/powerpoint/2010/main" val="365152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AA9ADB33-96DA-99C1-20E1-9D8E49244286}"/>
              </a:ext>
            </a:extLst>
          </p:cNvPr>
          <p:cNvSpPr/>
          <p:nvPr/>
        </p:nvSpPr>
        <p:spPr>
          <a:xfrm>
            <a:off x="3968628" y="5228937"/>
            <a:ext cx="2624995" cy="97727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635472-9558-9A9C-F2DA-4E33F7DEE358}"/>
              </a:ext>
            </a:extLst>
          </p:cNvPr>
          <p:cNvSpPr/>
          <p:nvPr/>
        </p:nvSpPr>
        <p:spPr>
          <a:xfrm>
            <a:off x="455681" y="242797"/>
            <a:ext cx="1894686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Procedure 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0F9045-58C3-388B-2128-65CDE7500238}"/>
              </a:ext>
            </a:extLst>
          </p:cNvPr>
          <p:cNvSpPr/>
          <p:nvPr/>
        </p:nvSpPr>
        <p:spPr>
          <a:xfrm>
            <a:off x="3898679" y="388775"/>
            <a:ext cx="2772710" cy="5909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rgbClr val="FF0000"/>
                </a:solidFill>
              </a:rPr>
              <a:t>INPUT IMAGE</a:t>
            </a:r>
            <a:endParaRPr lang="en-IN" b="1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413E1B-F80F-E99E-3635-39EA2EA8CAE4}"/>
              </a:ext>
            </a:extLst>
          </p:cNvPr>
          <p:cNvCxnSpPr>
            <a:cxnSpLocks/>
          </p:cNvCxnSpPr>
          <p:nvPr/>
        </p:nvCxnSpPr>
        <p:spPr>
          <a:xfrm>
            <a:off x="5281126" y="1002735"/>
            <a:ext cx="0" cy="5554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1AD1C0-CFF8-C148-6F37-DA49B5CC2863}"/>
              </a:ext>
            </a:extLst>
          </p:cNvPr>
          <p:cNvCxnSpPr>
            <a:cxnSpLocks/>
          </p:cNvCxnSpPr>
          <p:nvPr/>
        </p:nvCxnSpPr>
        <p:spPr>
          <a:xfrm flipV="1">
            <a:off x="2520894" y="1544957"/>
            <a:ext cx="0" cy="461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67721B-6882-EE34-F9EB-682037B5D2C5}"/>
              </a:ext>
            </a:extLst>
          </p:cNvPr>
          <p:cNvCxnSpPr>
            <a:cxnSpLocks/>
          </p:cNvCxnSpPr>
          <p:nvPr/>
        </p:nvCxnSpPr>
        <p:spPr>
          <a:xfrm flipV="1">
            <a:off x="8249778" y="1532865"/>
            <a:ext cx="0" cy="47321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72E5DC-B59D-9473-94C1-63136C5EC5E0}"/>
              </a:ext>
            </a:extLst>
          </p:cNvPr>
          <p:cNvCxnSpPr>
            <a:cxnSpLocks/>
          </p:cNvCxnSpPr>
          <p:nvPr/>
        </p:nvCxnSpPr>
        <p:spPr>
          <a:xfrm flipV="1">
            <a:off x="5281126" y="1532865"/>
            <a:ext cx="2968652" cy="241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D7DB3C-616E-0E9C-85C7-AA59CA88F02E}"/>
              </a:ext>
            </a:extLst>
          </p:cNvPr>
          <p:cNvCxnSpPr>
            <a:cxnSpLocks/>
          </p:cNvCxnSpPr>
          <p:nvPr/>
        </p:nvCxnSpPr>
        <p:spPr>
          <a:xfrm>
            <a:off x="2520894" y="1555885"/>
            <a:ext cx="276023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DC4BA0-21BF-B202-6FAE-29D134F5EC3F}"/>
              </a:ext>
            </a:extLst>
          </p:cNvPr>
          <p:cNvSpPr txBox="1"/>
          <p:nvPr/>
        </p:nvSpPr>
        <p:spPr>
          <a:xfrm>
            <a:off x="7042983" y="2005933"/>
            <a:ext cx="2628123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Category 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4B90FE-8C75-DBF2-BAA9-C32716D66B51}"/>
              </a:ext>
            </a:extLst>
          </p:cNvPr>
          <p:cNvSpPr txBox="1"/>
          <p:nvPr/>
        </p:nvSpPr>
        <p:spPr>
          <a:xfrm>
            <a:off x="1514992" y="2029102"/>
            <a:ext cx="2698878" cy="369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Gender classification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A18F58-D254-2804-96DB-3E24A05F59D8}"/>
              </a:ext>
            </a:extLst>
          </p:cNvPr>
          <p:cNvCxnSpPr>
            <a:cxnSpLocks/>
          </p:cNvCxnSpPr>
          <p:nvPr/>
        </p:nvCxnSpPr>
        <p:spPr>
          <a:xfrm flipV="1">
            <a:off x="2516302" y="2398432"/>
            <a:ext cx="0" cy="461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7BA0BD8-294C-1B6F-EA07-52CDF599F24B}"/>
              </a:ext>
            </a:extLst>
          </p:cNvPr>
          <p:cNvCxnSpPr>
            <a:cxnSpLocks/>
          </p:cNvCxnSpPr>
          <p:nvPr/>
        </p:nvCxnSpPr>
        <p:spPr>
          <a:xfrm flipV="1">
            <a:off x="8263848" y="2398431"/>
            <a:ext cx="0" cy="461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BEE12C-4969-7726-23C1-3508E6EC4543}"/>
              </a:ext>
            </a:extLst>
          </p:cNvPr>
          <p:cNvCxnSpPr>
            <a:cxnSpLocks/>
          </p:cNvCxnSpPr>
          <p:nvPr/>
        </p:nvCxnSpPr>
        <p:spPr>
          <a:xfrm>
            <a:off x="2520894" y="2859556"/>
            <a:ext cx="572888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B163C87-D4BC-ED79-DE1D-3B49671896F5}"/>
              </a:ext>
            </a:extLst>
          </p:cNvPr>
          <p:cNvCxnSpPr>
            <a:cxnSpLocks/>
          </p:cNvCxnSpPr>
          <p:nvPr/>
        </p:nvCxnSpPr>
        <p:spPr>
          <a:xfrm>
            <a:off x="5265574" y="2873523"/>
            <a:ext cx="0" cy="5554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870535-4BA1-160D-5E38-DF5CEDE76207}"/>
              </a:ext>
            </a:extLst>
          </p:cNvPr>
          <p:cNvSpPr txBox="1"/>
          <p:nvPr/>
        </p:nvSpPr>
        <p:spPr>
          <a:xfrm>
            <a:off x="2089110" y="3386952"/>
            <a:ext cx="731519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Select images belonging to predicted categories from both classification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104388-3967-0137-2CA4-2C0F83B11EC3}"/>
              </a:ext>
            </a:extLst>
          </p:cNvPr>
          <p:cNvCxnSpPr>
            <a:cxnSpLocks/>
          </p:cNvCxnSpPr>
          <p:nvPr/>
        </p:nvCxnSpPr>
        <p:spPr>
          <a:xfrm>
            <a:off x="5281126" y="3756284"/>
            <a:ext cx="0" cy="5554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E9844DC-57EC-DE97-D882-E4DAF10A9590}"/>
              </a:ext>
            </a:extLst>
          </p:cNvPr>
          <p:cNvSpPr txBox="1"/>
          <p:nvPr/>
        </p:nvSpPr>
        <p:spPr>
          <a:xfrm>
            <a:off x="2014465" y="4269713"/>
            <a:ext cx="798794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b="1" dirty="0"/>
              <a:t>Use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embedding layer </a:t>
            </a:r>
            <a:r>
              <a:rPr lang="en-IN" b="1" dirty="0"/>
              <a:t>output &amp; use cosine similarity to select most similar images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619043B-C8BF-BBFD-0EE6-A10484C9031D}"/>
              </a:ext>
            </a:extLst>
          </p:cNvPr>
          <p:cNvCxnSpPr>
            <a:cxnSpLocks/>
          </p:cNvCxnSpPr>
          <p:nvPr/>
        </p:nvCxnSpPr>
        <p:spPr>
          <a:xfrm>
            <a:off x="5281126" y="4639045"/>
            <a:ext cx="0" cy="5554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1AB52DA-9EA4-AC6B-B188-6954D926A070}"/>
              </a:ext>
            </a:extLst>
          </p:cNvPr>
          <p:cNvSpPr txBox="1"/>
          <p:nvPr/>
        </p:nvSpPr>
        <p:spPr>
          <a:xfrm>
            <a:off x="4241239" y="5532906"/>
            <a:ext cx="207977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b="1" dirty="0"/>
              <a:t> 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672722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9DFCBE-BC06-10A2-0DA4-DAC719FC5695}"/>
              </a:ext>
            </a:extLst>
          </p:cNvPr>
          <p:cNvSpPr/>
          <p:nvPr/>
        </p:nvSpPr>
        <p:spPr>
          <a:xfrm>
            <a:off x="612775" y="138410"/>
            <a:ext cx="255904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Result 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B64E33-9672-37F3-CD80-D5176E919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4" y="1379936"/>
            <a:ext cx="2747962" cy="225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58FB50-957A-3773-0BD5-B3EA7A9B7FAC}"/>
              </a:ext>
            </a:extLst>
          </p:cNvPr>
          <p:cNvSpPr txBox="1"/>
          <p:nvPr/>
        </p:nvSpPr>
        <p:spPr>
          <a:xfrm>
            <a:off x="209549" y="2305357"/>
            <a:ext cx="125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059B4-630B-3ED2-D168-EBAD44060ABB}"/>
              </a:ext>
            </a:extLst>
          </p:cNvPr>
          <p:cNvSpPr txBox="1"/>
          <p:nvPr/>
        </p:nvSpPr>
        <p:spPr>
          <a:xfrm>
            <a:off x="0" y="5387459"/>
            <a:ext cx="1947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RECCOMEDATION</a:t>
            </a:r>
            <a:r>
              <a:rPr lang="en-IN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78E585A-F4A0-F56B-567A-A9C37B202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595414"/>
            <a:ext cx="973455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999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330A0E-B056-A338-982F-3D6546310D18}"/>
              </a:ext>
            </a:extLst>
          </p:cNvPr>
          <p:cNvSpPr txBox="1"/>
          <p:nvPr/>
        </p:nvSpPr>
        <p:spPr>
          <a:xfrm>
            <a:off x="323850" y="615434"/>
            <a:ext cx="1409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E26F21-7ABE-8FA5-7542-3B75890D5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38" y="347663"/>
            <a:ext cx="3705225" cy="245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0540A6-180F-4481-5176-FE45AD2BA765}"/>
              </a:ext>
            </a:extLst>
          </p:cNvPr>
          <p:cNvSpPr txBox="1"/>
          <p:nvPr/>
        </p:nvSpPr>
        <p:spPr>
          <a:xfrm>
            <a:off x="133350" y="4473059"/>
            <a:ext cx="2152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RECCOMEDATION</a:t>
            </a:r>
            <a:r>
              <a:rPr lang="en-IN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709A102-0622-4CB4-4F03-1B0FAE836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4" y="4568309"/>
            <a:ext cx="9705975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678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220</Words>
  <Application>Microsoft Office PowerPoint</Application>
  <PresentationFormat>Widescreen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Algerian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 Kumar</dc:creator>
  <cp:lastModifiedBy>Amit Kumar</cp:lastModifiedBy>
  <cp:revision>2</cp:revision>
  <dcterms:created xsi:type="dcterms:W3CDTF">2023-09-08T20:51:51Z</dcterms:created>
  <dcterms:modified xsi:type="dcterms:W3CDTF">2023-09-08T22:11:02Z</dcterms:modified>
</cp:coreProperties>
</file>